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2135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Desenvolvendo Softskills Essenciais para Equipes de Suporte Técnico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047655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treinamento visa capacitar equipes de suporte técnico com habilidades essenciais para o sucesso profissional. Abordaremos soft skills e habilidades de comunicação e gerenciamento de crises para aprimorar a experiência do cliente.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92396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A4121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87954" y="7072670"/>
            <a:ext cx="11977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6905506"/>
            <a:ext cx="188999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Eric Aguiar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767" y="670679"/>
            <a:ext cx="7540466" cy="127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Habilidades de Comunicação Efetiva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1767" y="2544723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3338" y="2649736"/>
            <a:ext cx="13215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6265" y="2544723"/>
            <a:ext cx="291119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Comunicação Clara e Concisa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6265" y="3318391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Utilizar linguagem clara e concisa para que o cliente compreenda facilmente as informações.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6538" y="2544723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298" y="2649736"/>
            <a:ext cx="16990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31036" y="2544723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Escrita Profissional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31036" y="3000256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Elaborar e-mails, relatórios e documentações técnicos com linguagem formal e profissional.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767" y="5271016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0002" y="5376029"/>
            <a:ext cx="178832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6265" y="5271016"/>
            <a:ext cx="25453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Escuta Ativa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6265" y="5726549"/>
            <a:ext cx="2911197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Demonstrar interesse genuíno na necessidade do cliente, ouvindo atentamente e respondendo adequadamente.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4686538" y="5271016"/>
            <a:ext cx="515422" cy="515422"/>
          </a:xfrm>
          <a:prstGeom prst="roundRect">
            <a:avLst>
              <a:gd name="adj" fmla="val 666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7869" y="5376029"/>
            <a:ext cx="17264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431036" y="5271016"/>
            <a:ext cx="2911197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Domínio da Linguagem Técnica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431036" y="6044684"/>
            <a:ext cx="2911197" cy="1465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Utilizar termos técnicos específicos da área de suporte com precisão e clareza.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843" y="512683"/>
            <a:ext cx="7844314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Gerenciamento de Conflitos e Situações de Crise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916900" y="1822728"/>
            <a:ext cx="22860" cy="5894189"/>
          </a:xfrm>
          <a:prstGeom prst="roundRect">
            <a:avLst>
              <a:gd name="adj" fmla="val 121835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14306" y="2228969"/>
            <a:ext cx="649843" cy="22860"/>
          </a:xfrm>
          <a:prstGeom prst="roundRect">
            <a:avLst>
              <a:gd name="adj" fmla="val 1218356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19495" y="2031563"/>
            <a:ext cx="417671" cy="417671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4752" y="2116574"/>
            <a:ext cx="10703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949529" y="2008346"/>
            <a:ext cx="2062996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Manter a Calma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949529" y="2377559"/>
            <a:ext cx="65446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Preservar a serenidade em situações de estresse, evitando reações impulsivas e agressivas.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14306" y="3748921"/>
            <a:ext cx="649843" cy="22860"/>
          </a:xfrm>
          <a:prstGeom prst="roundRect">
            <a:avLst>
              <a:gd name="adj" fmla="val 1218356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19495" y="3551515"/>
            <a:ext cx="417671" cy="417671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9512" y="3636526"/>
            <a:ext cx="137636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949529" y="3528298"/>
            <a:ext cx="2062996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Escuta Ativa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949529" y="3897511"/>
            <a:ext cx="65446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Compreender a perspectiva do cliente, ouvindo atentamente e buscando informações adicionais.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14306" y="5268873"/>
            <a:ext cx="649843" cy="22860"/>
          </a:xfrm>
          <a:prstGeom prst="roundRect">
            <a:avLst>
              <a:gd name="adj" fmla="val 1218356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19495" y="5071467"/>
            <a:ext cx="417671" cy="417671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5821" y="5156478"/>
            <a:ext cx="14489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1949529" y="5048250"/>
            <a:ext cx="2062996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Resolução Pacífica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949529" y="5417463"/>
            <a:ext cx="65446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Utilizar técnicas de comunicação assertiva para encontrar soluções amigáveis e eficientes para o problema.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14306" y="6788825"/>
            <a:ext cx="649843" cy="22860"/>
          </a:xfrm>
          <a:prstGeom prst="roundRect">
            <a:avLst>
              <a:gd name="adj" fmla="val 1218356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719495" y="6591419"/>
            <a:ext cx="417671" cy="417671"/>
          </a:xfrm>
          <a:prstGeom prst="roundRect">
            <a:avLst>
              <a:gd name="adj" fmla="val 6668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58322" y="6676430"/>
            <a:ext cx="139898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1949529" y="6568202"/>
            <a:ext cx="2533412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Escalonamento Adequado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949529" y="6937415"/>
            <a:ext cx="6544628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Saber quando solicitar auxílio de outros profissionais para lidar com situações complexas.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93382"/>
            <a:ext cx="86603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Empatia e Atendimento ao Cliente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Compreensão das Necessidades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2889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colocar no lugar do cliente para entender suas dificuldades e frustrações.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6283"/>
            <a:ext cx="30449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Comunicação Empática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8599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Demonstrar compaixão e apoio, reconhecendo e validando os sentimentos do cliente.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6283"/>
            <a:ext cx="35837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Atendimento Personalizado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8599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Adaptar a linguagem e o tom de voz para cada cliente, respeitando suas características e necessidades.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390" y="508278"/>
            <a:ext cx="7851219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Tomada de Decisão e Resolução de Problemas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0" y="1811060"/>
            <a:ext cx="923449" cy="14775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6778" y="1995726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Análise do Problema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846778" y="2363033"/>
            <a:ext cx="665083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Identificar e analisar a causa raiz do problema, coletando informações relevantes.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0" y="3288625"/>
            <a:ext cx="923449" cy="14775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6778" y="3473291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Geração de Soluções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846778" y="3840599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Criar alternativas viáveis para resolver o problema, considerando os recursos disponíveis.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0" y="4766191"/>
            <a:ext cx="923449" cy="14775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6778" y="4950857"/>
            <a:ext cx="205216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Avaliação de Opções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846778" y="5318165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Comparar as soluções e escolher a mais adequada, considerando os riscos e benefícios.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0" y="6243757"/>
            <a:ext cx="923449" cy="14775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46778" y="6428423"/>
            <a:ext cx="3210282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Implementação e Monitoramento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1846778" y="6795730"/>
            <a:ext cx="6650831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Implementar a solução escolhida, monitorando os resultados e realizando ajustes conforme necessário.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12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285" y="3296007"/>
            <a:ext cx="7760494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Trabalho em Equipe e Colaboração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6285" y="4220289"/>
            <a:ext cx="6450925" cy="1599248"/>
          </a:xfrm>
          <a:prstGeom prst="roundRect">
            <a:avLst>
              <a:gd name="adj" fmla="val 2026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5243" y="4459248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Comunicação Aberta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95243" y="4889063"/>
            <a:ext cx="5973008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Compartilhar informações relevantes e manter a equipe informada sobre o progresso do trabalho.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309" y="4220289"/>
            <a:ext cx="6450925" cy="1599248"/>
          </a:xfrm>
          <a:prstGeom prst="roundRect">
            <a:avLst>
              <a:gd name="adj" fmla="val 2026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267" y="4459248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Respeito Mútuo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62267" y="4889063"/>
            <a:ext cx="5973008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Valorizar as diferentes perspectivas e experiências de cada membro da equipe.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6285" y="6035635"/>
            <a:ext cx="6450925" cy="1599248"/>
          </a:xfrm>
          <a:prstGeom prst="roundRect">
            <a:avLst>
              <a:gd name="adj" fmla="val 2026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5243" y="6274594"/>
            <a:ext cx="2756297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Confiança e Cooperação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95243" y="6704409"/>
            <a:ext cx="5973008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Criar um ambiente de trabalho positivo e colaborativo, onde os membros da equipe se apoiam e se ajudam mutuamente.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309" y="6035635"/>
            <a:ext cx="6450925" cy="1599248"/>
          </a:xfrm>
          <a:prstGeom prst="roundRect">
            <a:avLst>
              <a:gd name="adj" fmla="val 2026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267" y="6274594"/>
            <a:ext cx="377035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Responsabilidade Compartilhada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62267" y="6704409"/>
            <a:ext cx="5973008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Assumir a responsabilidade por suas tarefas e contribuir para o sucesso do grupo.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947023"/>
            <a:ext cx="7570946" cy="124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Gestão do Tempo e Priorização de Tarefas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6527" y="2532340"/>
            <a:ext cx="7570946" cy="4750117"/>
          </a:xfrm>
          <a:prstGeom prst="roundRect">
            <a:avLst>
              <a:gd name="adj" fmla="val 70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4147" y="2539960"/>
            <a:ext cx="7555706" cy="10039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8818" y="2682359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Planejamento Diário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0481" y="2682359"/>
            <a:ext cx="332470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Organizar as tarefas do dia, definindo prioridades e prazos.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4147" y="3543895"/>
            <a:ext cx="7555706" cy="1363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18818" y="3686294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Gerenciamento de Interrupções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0481" y="3686294"/>
            <a:ext cx="332470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Evitar distrações e interrupções, concentrando-se nas tarefas prioritárias.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4147" y="4907399"/>
            <a:ext cx="7555706" cy="10039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18818" y="5049798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Delegação de Tarefas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0481" y="5049798"/>
            <a:ext cx="3324701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Quando possível, delegar tarefas para outros membros da equipe.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4147" y="5911334"/>
            <a:ext cx="7555706" cy="13635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18818" y="6053733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Flexibilidade e Adaptabilidade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0481" y="6053733"/>
            <a:ext cx="3324701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Ajustar o planejamento conforme necessário, respondendo às demandas e mudanças.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541" y="983813"/>
            <a:ext cx="6554629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Conclusão e Próximos Passos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41" y="1893213"/>
            <a:ext cx="531495" cy="5314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0541" y="2637234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Aplicação Prática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30541" y="3060025"/>
            <a:ext cx="36684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Implementar os conhecimentos adquiridos no dia a dia, buscando feedback e aprimoramento constante.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25" y="1893213"/>
            <a:ext cx="531495" cy="5314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825" y="2637234"/>
            <a:ext cx="325290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Monitoramento do Progresso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17825" y="3060025"/>
            <a:ext cx="36684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Acompanhar o desempenho da equipe e realizar avaliações regulares para identificar áreas de melhoria.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41" y="4718328"/>
            <a:ext cx="531495" cy="5314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0541" y="5462349"/>
            <a:ext cx="326469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Reconhecimento e Incentivos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30541" y="5885140"/>
            <a:ext cx="366843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Reconhecer e incentivar o desenvolvimento de soft skills, criando um ambiente de aprendizado e crescimento.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825" y="4718328"/>
            <a:ext cx="531495" cy="5314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825" y="5462349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Recursos Adicionais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217825" y="5885140"/>
            <a:ext cx="36684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Oferecer materiais de apoio, como livros, artigos e cursos, para complementar o aprendizado.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2024-09-11T19:15:36Z</dcterms:created>
  <dcterms:modified xsi:type="dcterms:W3CDTF">2024-09-11T19:15:36Z</dcterms:modified>
</cp:coreProperties>
</file>